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7" r:id="rId4"/>
    <p:sldId id="258" r:id="rId5"/>
    <p:sldId id="261" r:id="rId6"/>
    <p:sldId id="262" r:id="rId7"/>
    <p:sldId id="259" r:id="rId8"/>
    <p:sldId id="260" r:id="rId9"/>
    <p:sldId id="263" r:id="rId10"/>
    <p:sldId id="264" r:id="rId11"/>
    <p:sldId id="271" r:id="rId12"/>
    <p:sldId id="272" r:id="rId13"/>
    <p:sldId id="273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AB1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12" d="100"/>
          <a:sy n="112" d="100"/>
        </p:scale>
        <p:origin x="-150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744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1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33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41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55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09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4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08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75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48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95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757D8-FC87-4C7C-BAE8-1222F60D3D11}" type="datetimeFigureOut">
              <a:rPr lang="it-IT" smtClean="0"/>
              <a:t>24/03/2016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33008-F99E-4AB8-9A34-5ABCC49F32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76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utletsrl.com/" TargetMode="External"/><Relationship Id="rId4" Type="http://schemas.openxmlformats.org/officeDocument/2006/relationships/hyperlink" Target="mailto:info@outletsr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792"/>
            <a:ext cx="8634165" cy="543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251520" y="5663570"/>
            <a:ext cx="86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000" dirty="0">
                <a:latin typeface="Lithos Pro Regular" pitchFamily="82" charset="0"/>
              </a:rPr>
              <a:t>Seguendo le ultime visibili nuvole di polvere rossiccia sollevata dalla lenta camminata di un guerriero Masai</a:t>
            </a:r>
            <a:r>
              <a:rPr lang="it-IT" sz="1000" dirty="0" smtClean="0">
                <a:latin typeface="Lithos Pro Regular" pitchFamily="82" charset="0"/>
              </a:rPr>
              <a:t>…</a:t>
            </a:r>
          </a:p>
          <a:p>
            <a:pPr algn="just"/>
            <a:r>
              <a:rPr lang="it-IT" sz="1000" dirty="0" smtClean="0">
                <a:latin typeface="Lithos Pro Regular" pitchFamily="82" charset="0"/>
              </a:rPr>
              <a:t>In </a:t>
            </a:r>
            <a:r>
              <a:rPr lang="it-IT" sz="1000" dirty="0">
                <a:latin typeface="Lithos Pro Regular" pitchFamily="82" charset="0"/>
              </a:rPr>
              <a:t>questo paesaggio di pietra e terra dura, tra arbusti </a:t>
            </a:r>
            <a:r>
              <a:rPr lang="it-IT" sz="1000" dirty="0" smtClean="0">
                <a:latin typeface="Lithos Pro Regular" pitchFamily="82" charset="0"/>
              </a:rPr>
              <a:t>spinosi, </a:t>
            </a:r>
            <a:r>
              <a:rPr lang="it-IT" sz="1000" dirty="0">
                <a:latin typeface="Lithos Pro Regular" pitchFamily="82" charset="0"/>
              </a:rPr>
              <a:t>villaggi e spiagge incontaminate </a:t>
            </a:r>
            <a:r>
              <a:rPr lang="it-IT" sz="1000" dirty="0" smtClean="0">
                <a:latin typeface="Lithos Pro Regular" pitchFamily="82" charset="0"/>
              </a:rPr>
              <a:t>i </a:t>
            </a:r>
            <a:r>
              <a:rPr lang="it-IT" sz="1000" dirty="0">
                <a:latin typeface="Lithos Pro Regular" pitchFamily="82" charset="0"/>
              </a:rPr>
              <a:t>due </a:t>
            </a:r>
            <a:r>
              <a:rPr lang="it-IT" sz="1000" dirty="0" smtClean="0">
                <a:latin typeface="Lithos Pro Regular" pitchFamily="82" charset="0"/>
              </a:rPr>
              <a:t>ideatori </a:t>
            </a:r>
            <a:r>
              <a:rPr lang="it-IT" sz="1000" dirty="0">
                <a:latin typeface="Lithos Pro Regular" pitchFamily="82" charset="0"/>
              </a:rPr>
              <a:t>del marchio </a:t>
            </a:r>
            <a:r>
              <a:rPr lang="it-IT" sz="1000" b="1" dirty="0">
                <a:latin typeface="Lithos Pro Regular" pitchFamily="82" charset="0"/>
              </a:rPr>
              <a:t>SISI </a:t>
            </a:r>
            <a:r>
              <a:rPr lang="it-IT" sz="1000" b="1" dirty="0" err="1">
                <a:latin typeface="Lithos Pro Regular" pitchFamily="82" charset="0"/>
              </a:rPr>
              <a:t>mbili</a:t>
            </a:r>
            <a:r>
              <a:rPr lang="it-IT" sz="1000" b="1" dirty="0">
                <a:latin typeface="Lithos Pro Regular" pitchFamily="82" charset="0"/>
              </a:rPr>
              <a:t> </a:t>
            </a:r>
            <a:r>
              <a:rPr lang="it-IT" sz="1000" dirty="0">
                <a:latin typeface="Lithos Pro Regular" pitchFamily="82" charset="0"/>
              </a:rPr>
              <a:t>hanno creato la linea Mare ispirata dai colori e dalle tradizioni </a:t>
            </a:r>
            <a:r>
              <a:rPr lang="it-IT" sz="1000" dirty="0" smtClean="0">
                <a:latin typeface="Lithos Pro Regular" pitchFamily="82" charset="0"/>
              </a:rPr>
              <a:t>dell’Africa, </a:t>
            </a:r>
            <a:r>
              <a:rPr lang="it-IT" sz="1000" dirty="0">
                <a:latin typeface="Lithos Pro Regular" pitchFamily="82" charset="0"/>
              </a:rPr>
              <a:t>dove le fantasie dei </a:t>
            </a:r>
            <a:r>
              <a:rPr lang="it-IT" sz="1000" dirty="0" err="1">
                <a:latin typeface="Lithos Pro Regular" pitchFamily="82" charset="0"/>
              </a:rPr>
              <a:t>kanga</a:t>
            </a:r>
            <a:r>
              <a:rPr lang="it-IT" sz="1000" dirty="0">
                <a:latin typeface="Lithos Pro Regular" pitchFamily="82" charset="0"/>
              </a:rPr>
              <a:t> incontrano il saper fare del Made in </a:t>
            </a:r>
            <a:r>
              <a:rPr lang="it-IT" sz="1000" dirty="0" err="1">
                <a:latin typeface="Lithos Pro Regular" pitchFamily="82" charset="0"/>
              </a:rPr>
              <a:t>Italy</a:t>
            </a:r>
            <a:r>
              <a:rPr lang="it-IT" sz="1000" dirty="0">
                <a:latin typeface="Lithos Pro Regular" pitchFamily="82" charset="0"/>
              </a:rPr>
              <a:t>. </a:t>
            </a:r>
            <a:endParaRPr lang="it-IT" sz="1000" dirty="0" smtClean="0">
              <a:latin typeface="Lithos Pro Regular" pitchFamily="82" charset="0"/>
            </a:endParaRPr>
          </a:p>
          <a:p>
            <a:pPr algn="just"/>
            <a:r>
              <a:rPr lang="it-IT" sz="1000" dirty="0" smtClean="0">
                <a:latin typeface="Lithos Pro Regular" pitchFamily="82" charset="0"/>
              </a:rPr>
              <a:t>I </a:t>
            </a:r>
            <a:r>
              <a:rPr lang="it-IT" sz="1000" dirty="0">
                <a:latin typeface="Lithos Pro Regular" pitchFamily="82" charset="0"/>
              </a:rPr>
              <a:t>costumi SISI </a:t>
            </a:r>
            <a:r>
              <a:rPr lang="it-IT" sz="1000" dirty="0" err="1">
                <a:latin typeface="Lithos Pro Regular" pitchFamily="82" charset="0"/>
              </a:rPr>
              <a:t>mbili</a:t>
            </a:r>
            <a:r>
              <a:rPr lang="it-IT" sz="1000" dirty="0">
                <a:latin typeface="Lithos Pro Regular" pitchFamily="82" charset="0"/>
              </a:rPr>
              <a:t> combinano due culture apparentemente </a:t>
            </a:r>
            <a:r>
              <a:rPr lang="it-IT" sz="1000" dirty="0" smtClean="0">
                <a:latin typeface="Lithos Pro Regular" pitchFamily="82" charset="0"/>
              </a:rPr>
              <a:t>distanti: </a:t>
            </a:r>
            <a:r>
              <a:rPr lang="it-IT" sz="1000" dirty="0" err="1">
                <a:latin typeface="Lithos Pro Regular" pitchFamily="82" charset="0"/>
              </a:rPr>
              <a:t>African</a:t>
            </a:r>
            <a:r>
              <a:rPr lang="it-IT" sz="1000" dirty="0">
                <a:latin typeface="Lithos Pro Regular" pitchFamily="82" charset="0"/>
              </a:rPr>
              <a:t> life e </a:t>
            </a:r>
            <a:r>
              <a:rPr lang="it-IT" sz="1000" dirty="0" err="1">
                <a:latin typeface="Lithos Pro Regular" pitchFamily="82" charset="0"/>
              </a:rPr>
              <a:t>Italian</a:t>
            </a:r>
            <a:r>
              <a:rPr lang="it-IT" sz="1000" dirty="0">
                <a:latin typeface="Lithos Pro Regular" pitchFamily="82" charset="0"/>
              </a:rPr>
              <a:t> Style</a:t>
            </a:r>
            <a:r>
              <a:rPr lang="it-IT" sz="1000" dirty="0" smtClean="0">
                <a:latin typeface="Lithos Pro Regular" pitchFamily="82" charset="0"/>
              </a:rPr>
              <a:t>.</a:t>
            </a:r>
            <a:endParaRPr lang="it-IT" sz="1000" dirty="0"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9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5616624" cy="449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99694"/>
            <a:ext cx="1224136" cy="52545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9512" y="4941168"/>
            <a:ext cx="41764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latin typeface="Lithos Pro Regular" pitchFamily="82" charset="0"/>
                <a:ea typeface="Adobe Fan Heiti Std B" pitchFamily="34" charset="-128"/>
              </a:rPr>
              <a:t>Dillo con un </a:t>
            </a:r>
            <a:r>
              <a:rPr lang="it-IT" sz="900" dirty="0" err="1" smtClean="0">
                <a:latin typeface="Lithos Pro Regular" pitchFamily="82" charset="0"/>
                <a:ea typeface="Adobe Fan Heiti Std B" pitchFamily="34" charset="-128"/>
              </a:rPr>
              <a:t>kanga</a:t>
            </a: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:</a:t>
            </a: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b="1" dirty="0" smtClean="0">
                <a:latin typeface="Lithos Pro Regular" pitchFamily="82" charset="0"/>
                <a:ea typeface="Adobe Fan Heiti Std B" pitchFamily="34" charset="-128"/>
              </a:rPr>
              <a:t>AKANIPENDA MIMI BINAFSI NA KAMA MNADONGE MTAPOA</a:t>
            </a:r>
          </a:p>
          <a:p>
            <a:endParaRPr lang="it-IT" sz="900" b="1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Ama </a:t>
            </a:r>
            <a:r>
              <a:rPr lang="it-IT" sz="900" dirty="0" err="1" smtClean="0">
                <a:latin typeface="Lithos Pro Regular" pitchFamily="82" charset="0"/>
                <a:ea typeface="Adobe Fan Heiti Std B" pitchFamily="34" charset="-128"/>
              </a:rPr>
              <a:t>cio’</a:t>
            </a: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 che ti rende felice</a:t>
            </a:r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89326"/>
            <a:ext cx="5188048" cy="263769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372200" y="1043151"/>
            <a:ext cx="270273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 </a:t>
            </a:r>
            <a:r>
              <a:rPr lang="it-IT" sz="900" u="sng" dirty="0" smtClean="0">
                <a:latin typeface="Lithos Pro Regular" pitchFamily="82" charset="0"/>
              </a:rPr>
              <a:t>Caratteristiche:</a:t>
            </a:r>
          </a:p>
          <a:p>
            <a:endParaRPr lang="it-IT" sz="9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Bikini </a:t>
            </a:r>
            <a:r>
              <a:rPr lang="it-IT" sz="900" dirty="0" smtClean="0">
                <a:latin typeface="Lithos Pro Regular" pitchFamily="82" charset="0"/>
              </a:rPr>
              <a:t>FASCIA </a:t>
            </a:r>
            <a:r>
              <a:rPr lang="it-IT" sz="900" dirty="0">
                <a:latin typeface="Lithos Pro Regular" pitchFamily="82" charset="0"/>
              </a:rPr>
              <a:t>coppe estraibili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Slip regular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Chiusura da annodare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Vestibilità aderente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</a:rPr>
              <a:t>72% </a:t>
            </a:r>
            <a:r>
              <a:rPr lang="it-IT" sz="900" dirty="0">
                <a:latin typeface="Lithos Pro Regular" pitchFamily="82" charset="0"/>
              </a:rPr>
              <a:t>Sensitive </a:t>
            </a:r>
            <a:r>
              <a:rPr lang="it-IT" sz="900" dirty="0" smtClean="0">
                <a:latin typeface="Lithos Pro Regular" pitchFamily="82" charset="0"/>
              </a:rPr>
              <a:t>28% </a:t>
            </a:r>
            <a:r>
              <a:rPr lang="it-IT" sz="900" dirty="0">
                <a:latin typeface="Lithos Pro Regular" pitchFamily="82" charset="0"/>
              </a:rPr>
              <a:t>Lycra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Colore</a:t>
            </a:r>
            <a:r>
              <a:rPr lang="it-IT" sz="900" dirty="0" smtClean="0">
                <a:latin typeface="Lithos Pro Regular" pitchFamily="82" charset="0"/>
              </a:rPr>
              <a:t>: ROSSO</a:t>
            </a:r>
            <a:endParaRPr lang="it-IT" sz="900" dirty="0">
              <a:latin typeface="Lithos Pro Regular" pitchFamily="82" charset="0"/>
            </a:endParaRPr>
          </a:p>
          <a:p>
            <a:endParaRPr lang="it-IT" sz="900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u="sng" dirty="0" smtClean="0">
                <a:latin typeface="Lithos Pro Regular" pitchFamily="82" charset="0"/>
                <a:ea typeface="Adobe Fan Heiti Std B" pitchFamily="34" charset="-128"/>
              </a:rPr>
              <a:t>Disponibile nelle taglie</a:t>
            </a:r>
          </a:p>
          <a:p>
            <a:endParaRPr lang="it-IT" sz="900" u="sng" dirty="0" smtClean="0">
              <a:latin typeface="Lithos Pro Regular" pitchFamily="82" charset="0"/>
              <a:ea typeface="Adobe Fan Heiti Std B" pitchFamily="34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L</a:t>
            </a: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79512" y="5229200"/>
            <a:ext cx="4104456" cy="2160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3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/>
          <p:cNvGrpSpPr/>
          <p:nvPr/>
        </p:nvGrpSpPr>
        <p:grpSpPr>
          <a:xfrm>
            <a:off x="154765" y="116632"/>
            <a:ext cx="8881731" cy="6661298"/>
            <a:chOff x="154765" y="116632"/>
            <a:chExt cx="8881731" cy="6661298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5" y="116632"/>
              <a:ext cx="8881731" cy="6661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21" y="2695064"/>
              <a:ext cx="1890210" cy="2520280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4797152"/>
              <a:ext cx="2387132" cy="1790349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4846300"/>
              <a:ext cx="1817948" cy="1363461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5013176"/>
              <a:ext cx="1278142" cy="1704189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4509120"/>
              <a:ext cx="1008112" cy="1008112"/>
            </a:xfrm>
            <a:prstGeom prst="rect">
              <a:avLst/>
            </a:prstGeom>
          </p:spPr>
        </p:pic>
      </p:grpSp>
      <p:sp>
        <p:nvSpPr>
          <p:cNvPr id="25" name="CasellaDiTesto 24"/>
          <p:cNvSpPr txBox="1"/>
          <p:nvPr/>
        </p:nvSpPr>
        <p:spPr>
          <a:xfrm>
            <a:off x="755576" y="3573016"/>
            <a:ext cx="1944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Lithos Pro Regular" pitchFamily="82" charset="0"/>
              </a:rPr>
              <a:t>BRACCIALE ORIGINALE MASAI</a:t>
            </a:r>
            <a:endParaRPr lang="it-IT" sz="800" b="1" dirty="0">
              <a:latin typeface="Lithos Pro Regular" pitchFamily="82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547664" y="4733551"/>
            <a:ext cx="1944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Lithos Pro Regular" pitchFamily="82" charset="0"/>
              </a:rPr>
              <a:t>SANDALO MODELLO RAINBOW</a:t>
            </a:r>
            <a:endParaRPr lang="it-IT" sz="800" b="1" dirty="0">
              <a:latin typeface="Lithos Pro Regular" pitchFamily="82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7427184" y="4401398"/>
            <a:ext cx="124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Lithos Pro Regular" pitchFamily="82" charset="0"/>
              </a:rPr>
              <a:t>BRACCIALE KANGA</a:t>
            </a:r>
            <a:endParaRPr lang="it-IT" sz="800" b="1" dirty="0">
              <a:latin typeface="Lithos Pro Regular" pitchFamily="82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911672" y="6444065"/>
            <a:ext cx="1944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Lithos Pro Regular" pitchFamily="82" charset="0"/>
              </a:rPr>
              <a:t>SANDALO MODELLO SNAKE</a:t>
            </a:r>
            <a:endParaRPr lang="it-IT" sz="800" b="1" dirty="0">
              <a:latin typeface="Lithos Pro Regular" pitchFamily="82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2555776" y="2493476"/>
            <a:ext cx="1944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Lithos Pro Regular" pitchFamily="82" charset="0"/>
              </a:rPr>
              <a:t>ORECCHINI ORIGINALI MASAI</a:t>
            </a:r>
            <a:endParaRPr lang="it-IT" sz="800" b="1" dirty="0">
              <a:latin typeface="Lithos Pro Regular" pitchFamily="82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1" y="2396885"/>
            <a:ext cx="396045" cy="52805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86574"/>
            <a:ext cx="403777" cy="538370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5241650" y="3356992"/>
            <a:ext cx="1130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Lithos Pro Regular" pitchFamily="82" charset="0"/>
              </a:rPr>
              <a:t>COLLANA MASAI</a:t>
            </a:r>
            <a:endParaRPr lang="it-IT" sz="800" b="1" dirty="0">
              <a:latin typeface="Lithos Pro Regular" pitchFamily="82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971600" y="6309900"/>
            <a:ext cx="16715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Lithos Pro Regular" pitchFamily="82" charset="0"/>
              </a:rPr>
              <a:t>COLLANA RITUALE MASAI</a:t>
            </a:r>
            <a:endParaRPr lang="it-IT" sz="800" b="1" dirty="0">
              <a:latin typeface="Lithos Pro Regular" pitchFamily="82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4036"/>
            <a:ext cx="1224136" cy="52545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3059832" y="385500"/>
            <a:ext cx="222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Lithos Pro Regular" pitchFamily="82" charset="0"/>
              </a:rPr>
              <a:t>ACCESSORI</a:t>
            </a:r>
            <a:endParaRPr lang="it-IT" sz="2800" dirty="0"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511"/>
            <a:ext cx="9144000" cy="392498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59832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Lithos Pro Regular" pitchFamily="82" charset="0"/>
              </a:rPr>
              <a:t>African</a:t>
            </a:r>
            <a:r>
              <a:rPr lang="it-IT" dirty="0" smtClean="0">
                <a:latin typeface="Lithos Pro Regular" pitchFamily="82" charset="0"/>
              </a:rPr>
              <a:t> </a:t>
            </a:r>
            <a:r>
              <a:rPr lang="it-IT" dirty="0" err="1" smtClean="0">
                <a:latin typeface="Lithos Pro Regular" pitchFamily="82" charset="0"/>
              </a:rPr>
              <a:t>Luxury</a:t>
            </a:r>
            <a:r>
              <a:rPr lang="it-IT" dirty="0" smtClean="0">
                <a:latin typeface="Lithos Pro Regular" pitchFamily="82" charset="0"/>
              </a:rPr>
              <a:t> Brand</a:t>
            </a:r>
            <a:endParaRPr lang="it-IT" dirty="0"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0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retro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89" y="157890"/>
            <a:ext cx="5167399" cy="586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589240"/>
            <a:ext cx="1224136" cy="5254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03848" y="6165304"/>
            <a:ext cx="280831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latin typeface="Lithos Pro Regular" pitchFamily="82" charset="0"/>
              </a:rPr>
              <a:t> </a:t>
            </a:r>
            <a:r>
              <a:rPr lang="it-IT" sz="1100" dirty="0" smtClean="0">
                <a:latin typeface="Lithos Pro Regular" pitchFamily="82" charset="0"/>
              </a:rPr>
              <a:t>mail: </a:t>
            </a:r>
            <a:r>
              <a:rPr lang="it-IT" sz="1100" dirty="0" smtClean="0">
                <a:latin typeface="Lithos Pro Regular" pitchFamily="82" charset="0"/>
                <a:hlinkClick r:id="rId4"/>
              </a:rPr>
              <a:t>info@outletsrl.com</a:t>
            </a:r>
            <a:r>
              <a:rPr lang="it-IT" sz="1100" dirty="0" smtClean="0">
                <a:latin typeface="Lithos Pro Regular" pitchFamily="82" charset="0"/>
              </a:rPr>
              <a:t>    </a:t>
            </a:r>
          </a:p>
          <a:p>
            <a:pPr algn="ctr"/>
            <a:r>
              <a:rPr lang="it-IT" sz="1100" dirty="0" smtClean="0">
                <a:latin typeface="Lithos Pro Regular" pitchFamily="82" charset="0"/>
                <a:hlinkClick r:id="rId5"/>
              </a:rPr>
              <a:t>www.outletsrl.com</a:t>
            </a:r>
            <a:endParaRPr lang="it-IT" sz="1100" dirty="0" smtClean="0">
              <a:latin typeface="Lithos Pro Regular" pitchFamily="82" charset="0"/>
            </a:endParaRPr>
          </a:p>
          <a:p>
            <a:pPr algn="ctr"/>
            <a:r>
              <a:rPr lang="it-IT" sz="1100" dirty="0" err="1">
                <a:latin typeface="Lithos Pro Regular" pitchFamily="82" charset="0"/>
              </a:rPr>
              <a:t>cell</a:t>
            </a:r>
            <a:r>
              <a:rPr lang="it-IT" sz="1100" dirty="0">
                <a:latin typeface="Lithos Pro Regular" pitchFamily="82" charset="0"/>
              </a:rPr>
              <a:t>. 329.4987926</a:t>
            </a:r>
          </a:p>
          <a:p>
            <a:pPr algn="ctr"/>
            <a:endParaRPr lang="it-IT" sz="1000" dirty="0"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15616" y="1905213"/>
            <a:ext cx="6876256" cy="3323987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txBody>
          <a:bodyPr wrap="square">
            <a:spAutoFit/>
          </a:bodyPr>
          <a:lstStyle/>
          <a:p>
            <a:endParaRPr lang="it-IT" sz="1400" dirty="0" smtClean="0">
              <a:latin typeface="Lithos Pro Regular" pitchFamily="82" charset="0"/>
            </a:endParaRPr>
          </a:p>
          <a:p>
            <a:pPr marL="180000"/>
            <a:r>
              <a:rPr lang="it-IT" sz="1400" dirty="0" smtClean="0">
                <a:latin typeface="Lithos Pro Regular" pitchFamily="82" charset="0"/>
              </a:rPr>
              <a:t>Le </a:t>
            </a:r>
            <a:r>
              <a:rPr lang="it-IT" sz="1400" dirty="0">
                <a:latin typeface="Lithos Pro Regular" pitchFamily="82" charset="0"/>
              </a:rPr>
              <a:t>fantasie dei costumi riprendono fedelmente i </a:t>
            </a:r>
            <a:r>
              <a:rPr lang="it-IT" sz="1400" dirty="0" err="1">
                <a:latin typeface="Lithos Pro Regular" pitchFamily="82" charset="0"/>
              </a:rPr>
              <a:t>kanga</a:t>
            </a:r>
            <a:r>
              <a:rPr lang="it-IT" sz="1400" dirty="0">
                <a:latin typeface="Lithos Pro Regular" pitchFamily="82" charset="0"/>
              </a:rPr>
              <a:t> </a:t>
            </a:r>
            <a:r>
              <a:rPr lang="it-IT" sz="1400" dirty="0" smtClean="0">
                <a:latin typeface="Lithos Pro Regular" pitchFamily="82" charset="0"/>
              </a:rPr>
              <a:t>prodotti             in Kenya, tipici indumenti indossati </a:t>
            </a:r>
            <a:r>
              <a:rPr lang="it-IT" sz="1400" dirty="0">
                <a:latin typeface="Lithos Pro Regular" pitchFamily="82" charset="0"/>
              </a:rPr>
              <a:t>dalle donne della costa orientale </a:t>
            </a:r>
            <a:r>
              <a:rPr lang="it-IT" sz="1400" dirty="0" smtClean="0">
                <a:latin typeface="Lithos Pro Regular" pitchFamily="82" charset="0"/>
              </a:rPr>
              <a:t>dell’Africa, caratterizzati </a:t>
            </a:r>
            <a:r>
              <a:rPr lang="it-IT" sz="1400" dirty="0">
                <a:latin typeface="Lithos Pro Regular" pitchFamily="82" charset="0"/>
              </a:rPr>
              <a:t>da una cornice esterna, un disegno centrale ed un proverbio in </a:t>
            </a:r>
            <a:r>
              <a:rPr lang="it-IT" sz="1400" dirty="0" smtClean="0">
                <a:latin typeface="Lithos Pro Regular" pitchFamily="82" charset="0"/>
              </a:rPr>
              <a:t>Swahili </a:t>
            </a:r>
            <a:r>
              <a:rPr lang="it-IT" sz="1400" dirty="0">
                <a:latin typeface="Lithos Pro Regular" pitchFamily="82" charset="0"/>
              </a:rPr>
              <a:t>che dà significato e trasmette un messaggio da parte di chi lo </a:t>
            </a:r>
            <a:r>
              <a:rPr lang="it-IT" sz="1400" dirty="0" smtClean="0">
                <a:latin typeface="Lithos Pro Regular" pitchFamily="82" charset="0"/>
              </a:rPr>
              <a:t>indossa.</a:t>
            </a:r>
          </a:p>
          <a:p>
            <a:pPr marL="180000"/>
            <a:r>
              <a:rPr lang="it-IT" sz="1400" dirty="0" smtClean="0">
                <a:latin typeface="Lithos Pro Regular" pitchFamily="82" charset="0"/>
              </a:rPr>
              <a:t>quindi </a:t>
            </a:r>
            <a:r>
              <a:rPr lang="it-IT" sz="1400" dirty="0">
                <a:latin typeface="Lithos Pro Regular" pitchFamily="82" charset="0"/>
              </a:rPr>
              <a:t>i </a:t>
            </a:r>
            <a:r>
              <a:rPr lang="it-IT" sz="1400" dirty="0" err="1">
                <a:latin typeface="Lithos Pro Regular" pitchFamily="82" charset="0"/>
              </a:rPr>
              <a:t>kanga</a:t>
            </a:r>
            <a:r>
              <a:rPr lang="it-IT" sz="1400" dirty="0">
                <a:latin typeface="Lithos Pro Regular" pitchFamily="82" charset="0"/>
              </a:rPr>
              <a:t> non sono solo un pezzo di stoffa ma </a:t>
            </a:r>
            <a:r>
              <a:rPr lang="it-IT" sz="1400" dirty="0" smtClean="0">
                <a:latin typeface="Lithos Pro Regular" pitchFamily="82" charset="0"/>
              </a:rPr>
              <a:t>marcano il ritmo della vita swahili. </a:t>
            </a:r>
            <a:r>
              <a:rPr lang="it-IT" sz="1400" dirty="0">
                <a:latin typeface="Lithos Pro Regular" pitchFamily="82" charset="0"/>
              </a:rPr>
              <a:t>Da qui, l’idea di creare non solo dei costumi di qualità elevata con un mix di tradizione e innovazione ma dei “</a:t>
            </a:r>
            <a:r>
              <a:rPr lang="it-IT" sz="1400" i="1" dirty="0">
                <a:latin typeface="Lithos Pro Regular" pitchFamily="82" charset="0"/>
              </a:rPr>
              <a:t>costumi che parlano”</a:t>
            </a:r>
            <a:r>
              <a:rPr lang="it-IT" sz="1400" dirty="0">
                <a:latin typeface="Lithos Pro Regular" pitchFamily="82" charset="0"/>
              </a:rPr>
              <a:t>, che </a:t>
            </a:r>
            <a:r>
              <a:rPr lang="it-IT" sz="1400" dirty="0" smtClean="0">
                <a:latin typeface="Lithos Pro Regular" pitchFamily="82" charset="0"/>
              </a:rPr>
              <a:t>vogliono trasmettere la saggezza e la cultura di un popolo vero.</a:t>
            </a:r>
          </a:p>
          <a:p>
            <a:pPr marL="180000"/>
            <a:endParaRPr lang="it-IT" sz="1400" dirty="0">
              <a:latin typeface="Lithos Pro Regular" pitchFamily="82" charset="0"/>
            </a:endParaRPr>
          </a:p>
          <a:p>
            <a:pPr marL="180000"/>
            <a:r>
              <a:rPr lang="it-IT" sz="1400" dirty="0" smtClean="0">
                <a:latin typeface="Lithos Pro Regular" pitchFamily="82" charset="0"/>
              </a:rPr>
              <a:t>Tutta </a:t>
            </a:r>
            <a:r>
              <a:rPr lang="it-IT" sz="1400" dirty="0">
                <a:latin typeface="Lithos Pro Regular" pitchFamily="82" charset="0"/>
              </a:rPr>
              <a:t>la linea Mare SISI </a:t>
            </a:r>
            <a:r>
              <a:rPr lang="it-IT" sz="1400" dirty="0" err="1">
                <a:latin typeface="Lithos Pro Regular" pitchFamily="82" charset="0"/>
              </a:rPr>
              <a:t>mbili</a:t>
            </a:r>
            <a:r>
              <a:rPr lang="it-IT" sz="1400" dirty="0">
                <a:latin typeface="Lithos Pro Regular" pitchFamily="82" charset="0"/>
              </a:rPr>
              <a:t> è stata prodotta e realizzata in Italia</a:t>
            </a:r>
            <a:r>
              <a:rPr lang="it-IT" sz="1400" dirty="0" smtClean="0">
                <a:latin typeface="Lithos Pro Regular" pitchFamily="82" charset="0"/>
              </a:rPr>
              <a:t>.</a:t>
            </a:r>
          </a:p>
          <a:p>
            <a:endParaRPr lang="it-IT" sz="1400" dirty="0"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r="2855"/>
          <a:stretch/>
        </p:blipFill>
        <p:spPr>
          <a:xfrm>
            <a:off x="179512" y="188640"/>
            <a:ext cx="5853730" cy="461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664"/>
            <a:ext cx="3924435" cy="26162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51377"/>
            <a:ext cx="5004557" cy="33363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15718"/>
            <a:ext cx="1224136" cy="5254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71636" y="5157192"/>
            <a:ext cx="82048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u="sng" dirty="0">
                <a:latin typeface="Lithos Pro Regular" pitchFamily="82" charset="0"/>
              </a:rPr>
              <a:t>BIKINI TRIANGOLO IN </a:t>
            </a:r>
            <a:r>
              <a:rPr lang="it-IT" sz="900" u="sng" dirty="0" smtClean="0">
                <a:latin typeface="Lithos Pro Regular" pitchFamily="82" charset="0"/>
              </a:rPr>
              <a:t>SENSITIVE MODELLO SAMAWATI</a:t>
            </a:r>
            <a:endParaRPr lang="it-IT" sz="900" u="sng" dirty="0" smtClean="0">
              <a:latin typeface="Lithos Pro Regular" pitchFamily="82" charset="0"/>
              <a:ea typeface="Adobe Heiti Std R" pitchFamily="34" charset="-128"/>
            </a:endParaRPr>
          </a:p>
          <a:p>
            <a:endParaRPr lang="it-IT" sz="900" dirty="0">
              <a:latin typeface="Lithos Pro Regular" pitchFamily="82" charset="0"/>
              <a:ea typeface="Adobe Heiti Std R" pitchFamily="34" charset="-128"/>
            </a:endParaRPr>
          </a:p>
          <a:p>
            <a:r>
              <a:rPr lang="it-IT" sz="900" dirty="0" smtClean="0">
                <a:latin typeface="Lithos Pro Regular" pitchFamily="82" charset="0"/>
                <a:ea typeface="Adobe Heiti Std R" pitchFamily="34" charset="-128"/>
              </a:rPr>
              <a:t>Il 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design made in </a:t>
            </a:r>
            <a:r>
              <a:rPr lang="it-IT" sz="900" dirty="0" err="1">
                <a:latin typeface="Lithos Pro Regular" pitchFamily="82" charset="0"/>
                <a:ea typeface="Adobe Heiti Std R" pitchFamily="34" charset="-128"/>
              </a:rPr>
              <a:t>Italy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 lo rende chic da pool party serale e la frizzante stampa con disegni </a:t>
            </a:r>
            <a:r>
              <a:rPr lang="it-IT" sz="900" dirty="0" err="1">
                <a:latin typeface="Lithos Pro Regular" pitchFamily="82" charset="0"/>
                <a:ea typeface="Adobe Heiti Std R" pitchFamily="34" charset="-128"/>
              </a:rPr>
              <a:t>kanga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 più versatile per la spiaggia.</a:t>
            </a:r>
          </a:p>
          <a:p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Linea a triangolo stretta dai laccetti sui fianchi e sul collo per assottigliare la silhouette.</a:t>
            </a:r>
          </a:p>
          <a:p>
            <a:pPr algn="just"/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 </a:t>
            </a:r>
          </a:p>
          <a:p>
            <a:pPr algn="just"/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I Bikini della </a:t>
            </a:r>
            <a:r>
              <a:rPr lang="it-IT" sz="900" dirty="0" smtClean="0">
                <a:latin typeface="Lithos Pro Regular" pitchFamily="82" charset="0"/>
                <a:ea typeface="Adobe Heiti Std R" pitchFamily="34" charset="-128"/>
              </a:rPr>
              <a:t>linea 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SISI </a:t>
            </a:r>
            <a:r>
              <a:rPr lang="it-IT" sz="900" dirty="0" err="1">
                <a:latin typeface="Lithos Pro Regular" pitchFamily="82" charset="0"/>
                <a:ea typeface="Adobe Heiti Std R" pitchFamily="34" charset="-128"/>
              </a:rPr>
              <a:t>mbili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 sono in  tessuto Sensitive perché </a:t>
            </a:r>
            <a:r>
              <a:rPr lang="it-IT" sz="900" dirty="0" smtClean="0">
                <a:latin typeface="Lithos Pro Regular" pitchFamily="82" charset="0"/>
                <a:ea typeface="Adobe Heiti Std R" pitchFamily="34" charset="-128"/>
              </a:rPr>
              <a:t>leggeri 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ma tenaci, con un’innovativa mano tecnica e un look moderno e fashion. Il tessuto Sensitive è la soluzione tecnologicamente più avanzata per i costumi da bagno perfetti per tutte le applicazioni, garantendo massima resistenza al cloro, protezione ai raggi UV e rapida asciugatura. La linea Mare SISI </a:t>
            </a:r>
            <a:r>
              <a:rPr lang="it-IT" sz="900" dirty="0" err="1">
                <a:latin typeface="Lithos Pro Regular" pitchFamily="82" charset="0"/>
                <a:ea typeface="Adobe Heiti Std R" pitchFamily="34" charset="-128"/>
              </a:rPr>
              <a:t>mbili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 pur mantenendo fedelmente i disegni e i colori della cultura del popolo Masai utilizza il tessuto Sensitive per garantire una qualità elevata  del prodotto.</a:t>
            </a: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19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9" y="116633"/>
            <a:ext cx="6436468" cy="432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55678"/>
            <a:ext cx="1224136" cy="5254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549790" y="1043151"/>
            <a:ext cx="270273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 </a:t>
            </a:r>
            <a:r>
              <a:rPr lang="it-IT" sz="900" u="sng" dirty="0" smtClean="0">
                <a:latin typeface="Lithos Pro Regular" pitchFamily="82" charset="0"/>
              </a:rPr>
              <a:t>Caratteristiche:</a:t>
            </a:r>
          </a:p>
          <a:p>
            <a:endParaRPr lang="it-IT" sz="9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Bikini triangolo coppe estraibili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Slip regular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Chiusura da annodare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Vestibilità aderente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</a:rPr>
              <a:t>72% </a:t>
            </a:r>
            <a:r>
              <a:rPr lang="it-IT" sz="900" dirty="0">
                <a:latin typeface="Lithos Pro Regular" pitchFamily="82" charset="0"/>
              </a:rPr>
              <a:t>Sensitive </a:t>
            </a:r>
            <a:r>
              <a:rPr lang="it-IT" sz="900" dirty="0" smtClean="0">
                <a:latin typeface="Lithos Pro Regular" pitchFamily="82" charset="0"/>
              </a:rPr>
              <a:t>28% </a:t>
            </a:r>
            <a:r>
              <a:rPr lang="it-IT" sz="900" dirty="0">
                <a:latin typeface="Lithos Pro Regular" pitchFamily="82" charset="0"/>
              </a:rPr>
              <a:t>Lycra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Colore</a:t>
            </a:r>
            <a:r>
              <a:rPr lang="it-IT" sz="900" dirty="0" smtClean="0">
                <a:latin typeface="Lithos Pro Regular" pitchFamily="82" charset="0"/>
              </a:rPr>
              <a:t>: blu</a:t>
            </a:r>
            <a:endParaRPr lang="it-IT" sz="900" dirty="0">
              <a:latin typeface="Lithos Pro Regular" pitchFamily="82" charset="0"/>
            </a:endParaRPr>
          </a:p>
          <a:p>
            <a:endParaRPr lang="it-IT" sz="900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u="sng" dirty="0" smtClean="0">
                <a:latin typeface="Lithos Pro Regular" pitchFamily="82" charset="0"/>
                <a:ea typeface="Adobe Fan Heiti Std B" pitchFamily="34" charset="-128"/>
              </a:rPr>
              <a:t>Disponibile nelle taglie:</a:t>
            </a:r>
          </a:p>
          <a:p>
            <a:endParaRPr lang="it-IT" sz="900" u="sng" dirty="0" smtClean="0">
              <a:latin typeface="Lithos Pro Regular" pitchFamily="82" charset="0"/>
              <a:ea typeface="Adobe Fan Heiti Std B" pitchFamily="34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L</a:t>
            </a: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72" y="3616256"/>
            <a:ext cx="9425848" cy="442125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23528" y="5097958"/>
            <a:ext cx="316835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Dillo con un </a:t>
            </a:r>
            <a:r>
              <a:rPr lang="it-IT" sz="900" dirty="0" err="1" smtClean="0">
                <a:latin typeface="Lithos Pro Regular" pitchFamily="82" charset="0"/>
                <a:ea typeface="Adobe Fan Heiti Std B" pitchFamily="34" charset="-128"/>
              </a:rPr>
              <a:t>kanga</a:t>
            </a: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:</a:t>
            </a:r>
          </a:p>
          <a:p>
            <a:endParaRPr lang="it-IT" sz="900" b="1" i="1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b="1" dirty="0" smtClean="0">
                <a:latin typeface="Lithos Pro Regular" pitchFamily="82" charset="0"/>
                <a:ea typeface="Adobe Fan Heiti Std B" pitchFamily="34" charset="-128"/>
              </a:rPr>
              <a:t>WEMA WAKO DAIMA TUTAKUMBUKA MILELE</a:t>
            </a:r>
          </a:p>
          <a:p>
            <a:endParaRPr lang="it-IT" sz="900" i="1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Sono tua per tutta la vita</a:t>
            </a:r>
          </a:p>
          <a:p>
            <a:endParaRPr lang="it-IT" sz="900" i="1" dirty="0">
              <a:latin typeface="Lithos Pro Regular" pitchFamily="82" charset="0"/>
              <a:ea typeface="Adobe Fan Heiti Std B" pitchFamily="34" charset="-128"/>
            </a:endParaRPr>
          </a:p>
          <a:p>
            <a:endParaRPr lang="it-IT" sz="900" i="1" dirty="0" smtClean="0">
              <a:latin typeface="Lithos Pro Regular" pitchFamily="82" charset="0"/>
              <a:ea typeface="Adobe Fan Heiti Std B" pitchFamily="34" charset="-128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23528" y="5373216"/>
            <a:ext cx="3096344" cy="2160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8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39"/>
            <a:ext cx="5822909" cy="436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9080"/>
            <a:ext cx="1224136" cy="5254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27384"/>
            <a:ext cx="4320480" cy="28803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88840"/>
            <a:ext cx="4644516" cy="309634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71636" y="5013176"/>
            <a:ext cx="82048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u="sng" dirty="0">
                <a:latin typeface="Lithos Pro Regular" pitchFamily="82" charset="0"/>
              </a:rPr>
              <a:t>BIKINI TRIANGOLO IN </a:t>
            </a:r>
            <a:r>
              <a:rPr lang="it-IT" sz="900" u="sng" dirty="0" smtClean="0">
                <a:latin typeface="Lithos Pro Regular" pitchFamily="82" charset="0"/>
              </a:rPr>
              <a:t>SENSITIVE MODELLO NYEUSI</a:t>
            </a:r>
            <a:endParaRPr lang="it-IT" sz="900" u="sng" dirty="0" smtClean="0">
              <a:latin typeface="Lithos Pro Regular" pitchFamily="82" charset="0"/>
              <a:ea typeface="Adobe Heiti Std R" pitchFamily="34" charset="-128"/>
            </a:endParaRPr>
          </a:p>
          <a:p>
            <a:endParaRPr lang="it-IT" sz="900" dirty="0">
              <a:latin typeface="Lithos Pro Regular" pitchFamily="82" charset="0"/>
              <a:ea typeface="Adobe Heiti Std R" pitchFamily="34" charset="-128"/>
            </a:endParaRPr>
          </a:p>
          <a:p>
            <a:r>
              <a:rPr lang="it-IT" sz="900" dirty="0" smtClean="0">
                <a:latin typeface="Lithos Pro Regular" pitchFamily="82" charset="0"/>
                <a:ea typeface="Adobe Heiti Std R" pitchFamily="34" charset="-128"/>
              </a:rPr>
              <a:t>Il 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design made in </a:t>
            </a:r>
            <a:r>
              <a:rPr lang="it-IT" sz="900" dirty="0" err="1">
                <a:latin typeface="Lithos Pro Regular" pitchFamily="82" charset="0"/>
                <a:ea typeface="Adobe Heiti Std R" pitchFamily="34" charset="-128"/>
              </a:rPr>
              <a:t>Italy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 lo rende chic da pool party serale e la frizzante stampa con disegni </a:t>
            </a:r>
            <a:r>
              <a:rPr lang="it-IT" sz="900" dirty="0" err="1">
                <a:latin typeface="Lithos Pro Regular" pitchFamily="82" charset="0"/>
                <a:ea typeface="Adobe Heiti Std R" pitchFamily="34" charset="-128"/>
              </a:rPr>
              <a:t>kanga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 più versatile per la spiaggia.</a:t>
            </a:r>
          </a:p>
          <a:p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Linea a triangolo stretta dai laccetti sui fianchi e sul collo per assottigliare la silhouette.</a:t>
            </a:r>
          </a:p>
          <a:p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 </a:t>
            </a:r>
          </a:p>
          <a:p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I Bikini della </a:t>
            </a:r>
            <a:r>
              <a:rPr lang="it-IT" sz="900" dirty="0" smtClean="0">
                <a:latin typeface="Lithos Pro Regular" pitchFamily="82" charset="0"/>
                <a:ea typeface="Adobe Heiti Std R" pitchFamily="34" charset="-128"/>
              </a:rPr>
              <a:t>linea 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SISI </a:t>
            </a:r>
            <a:r>
              <a:rPr lang="it-IT" sz="900" dirty="0" err="1">
                <a:latin typeface="Lithos Pro Regular" pitchFamily="82" charset="0"/>
                <a:ea typeface="Adobe Heiti Std R" pitchFamily="34" charset="-128"/>
              </a:rPr>
              <a:t>mbili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 sono in  tessuto Sensitive perché leggeri </a:t>
            </a:r>
            <a:r>
              <a:rPr lang="it-IT" sz="900" dirty="0" smtClean="0">
                <a:latin typeface="Lithos Pro Regular" pitchFamily="82" charset="0"/>
                <a:ea typeface="Adobe Heiti Std R" pitchFamily="34" charset="-128"/>
              </a:rPr>
              <a:t>ma 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tenaci, con un’innovativa mano tecnica e un look moderno e fashion. Il tessuto Sensitive è la soluzione tecnologicamente più avanzata per i costumi da bagno perfetti per tutte le applicazioni, garantendo massima resistenza al cloro, protezione ai raggi UV e rapida asciugatura. La linea Mare SISI </a:t>
            </a:r>
            <a:r>
              <a:rPr lang="it-IT" sz="900" dirty="0" err="1">
                <a:latin typeface="Lithos Pro Regular" pitchFamily="82" charset="0"/>
                <a:ea typeface="Adobe Heiti Std R" pitchFamily="34" charset="-128"/>
              </a:rPr>
              <a:t>mbili</a:t>
            </a:r>
            <a:r>
              <a:rPr lang="it-IT" sz="900" dirty="0">
                <a:latin typeface="Lithos Pro Regular" pitchFamily="82" charset="0"/>
                <a:ea typeface="Adobe Heiti Std R" pitchFamily="34" charset="-128"/>
              </a:rPr>
              <a:t> pur mantenendo fedelmente i disegni e i colori della cultura del popolo Masai utilizza il tessuto Sensitive per garantire una qualità elevata  del prodotto.</a:t>
            </a: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0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140"/>
            <a:ext cx="5911984" cy="443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99694"/>
            <a:ext cx="1224136" cy="5254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33036"/>
            <a:ext cx="8280920" cy="552061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23528" y="5020434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latin typeface="Lithos Pro Regular" pitchFamily="82" charset="0"/>
                <a:ea typeface="Adobe Fan Heiti Std B" pitchFamily="34" charset="-128"/>
              </a:rPr>
              <a:t>Dillo con un </a:t>
            </a:r>
            <a:r>
              <a:rPr lang="it-IT" sz="900" dirty="0" err="1" smtClean="0">
                <a:latin typeface="Lithos Pro Regular" pitchFamily="82" charset="0"/>
                <a:ea typeface="Adobe Fan Heiti Std B" pitchFamily="34" charset="-128"/>
              </a:rPr>
              <a:t>kanga</a:t>
            </a: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:</a:t>
            </a:r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  <a:p>
            <a:endParaRPr lang="it-IT" sz="900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b="1" dirty="0" smtClean="0">
                <a:latin typeface="Lithos Pro Regular" pitchFamily="82" charset="0"/>
                <a:ea typeface="Adobe Fan Heiti Std B" pitchFamily="34" charset="-128"/>
              </a:rPr>
              <a:t>SABASI FERI UKIENDA WABEBA UKIRUDI WAMWAGA</a:t>
            </a:r>
          </a:p>
          <a:p>
            <a:endParaRPr lang="it-IT" sz="900" b="1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Tutto quello che siamo lo portiamo con noi nel viaggio</a:t>
            </a:r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228184" y="1043151"/>
            <a:ext cx="270273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 </a:t>
            </a:r>
            <a:r>
              <a:rPr lang="it-IT" sz="900" u="sng" dirty="0" smtClean="0">
                <a:latin typeface="Lithos Pro Regular" pitchFamily="82" charset="0"/>
              </a:rPr>
              <a:t>Caratteristiche:</a:t>
            </a:r>
          </a:p>
          <a:p>
            <a:endParaRPr lang="it-IT" sz="9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Bikini triangolo coppe estraibili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Slip regular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Chiusura da annodare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Vestibilità aderente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</a:rPr>
              <a:t>72% </a:t>
            </a:r>
            <a:r>
              <a:rPr lang="it-IT" sz="900" dirty="0">
                <a:latin typeface="Lithos Pro Regular" pitchFamily="82" charset="0"/>
              </a:rPr>
              <a:t>Sensitive </a:t>
            </a:r>
            <a:r>
              <a:rPr lang="it-IT" sz="900" dirty="0" smtClean="0">
                <a:latin typeface="Lithos Pro Regular" pitchFamily="82" charset="0"/>
              </a:rPr>
              <a:t>28% </a:t>
            </a:r>
            <a:r>
              <a:rPr lang="it-IT" sz="900" dirty="0">
                <a:latin typeface="Lithos Pro Regular" pitchFamily="82" charset="0"/>
              </a:rPr>
              <a:t>Lycra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Colore</a:t>
            </a:r>
            <a:r>
              <a:rPr lang="it-IT" sz="900" dirty="0" smtClean="0">
                <a:latin typeface="Lithos Pro Regular" pitchFamily="82" charset="0"/>
              </a:rPr>
              <a:t>: NERO</a:t>
            </a:r>
            <a:endParaRPr lang="it-IT" sz="900" dirty="0">
              <a:latin typeface="Lithos Pro Regular" pitchFamily="82" charset="0"/>
            </a:endParaRPr>
          </a:p>
          <a:p>
            <a:endParaRPr lang="it-IT" sz="900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u="sng" dirty="0" smtClean="0">
                <a:latin typeface="Lithos Pro Regular" pitchFamily="82" charset="0"/>
                <a:ea typeface="Adobe Fan Heiti Std B" pitchFamily="34" charset="-128"/>
              </a:rPr>
              <a:t>Disponibile nelle taglie:</a:t>
            </a:r>
          </a:p>
          <a:p>
            <a:endParaRPr lang="it-IT" sz="900" u="sng" dirty="0" smtClean="0">
              <a:latin typeface="Lithos Pro Regular" pitchFamily="82" charset="0"/>
              <a:ea typeface="Adobe Fan Heiti Std B" pitchFamily="34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L</a:t>
            </a: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23528" y="5301208"/>
            <a:ext cx="3528392" cy="2160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8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3319"/>
            <a:ext cx="6336703" cy="396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0648"/>
            <a:ext cx="2016224" cy="14011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24877"/>
            <a:ext cx="4032448" cy="26882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69026"/>
            <a:ext cx="1224136" cy="52545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71635" y="4797152"/>
            <a:ext cx="8204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u="sng" dirty="0">
                <a:latin typeface="Lithos Pro Regular" pitchFamily="82" charset="0"/>
              </a:rPr>
              <a:t>BIKINI A FASCIA IN </a:t>
            </a:r>
            <a:r>
              <a:rPr lang="it-IT" sz="900" u="sng" dirty="0" smtClean="0">
                <a:latin typeface="Lithos Pro Regular" pitchFamily="82" charset="0"/>
              </a:rPr>
              <a:t>SENSITIVE MODELLO ZAMBARAU</a:t>
            </a:r>
            <a:endParaRPr lang="it-IT" sz="900" u="sng" dirty="0">
              <a:latin typeface="Lithos Pro Regular" pitchFamily="82" charset="0"/>
            </a:endParaRPr>
          </a:p>
          <a:p>
            <a:endParaRPr lang="it-IT" sz="900" dirty="0">
              <a:latin typeface="Lithos Pro Regular" pitchFamily="82" charset="0"/>
            </a:endParaRPr>
          </a:p>
          <a:p>
            <a:r>
              <a:rPr lang="it-IT" sz="900" dirty="0">
                <a:latin typeface="Lithos Pro Regular" pitchFamily="82" charset="0"/>
              </a:rPr>
              <a:t>Un costume di tendenza questo bikini a fascia design Made in </a:t>
            </a:r>
            <a:r>
              <a:rPr lang="it-IT" sz="900" dirty="0" err="1">
                <a:latin typeface="Lithos Pro Regular" pitchFamily="82" charset="0"/>
              </a:rPr>
              <a:t>Italy</a:t>
            </a:r>
            <a:r>
              <a:rPr lang="it-IT" sz="900" dirty="0">
                <a:latin typeface="Lithos Pro Regular" pitchFamily="82" charset="0"/>
              </a:rPr>
              <a:t> con annodatura sui fianchi. La vivace stampa </a:t>
            </a:r>
            <a:r>
              <a:rPr lang="it-IT" sz="900" dirty="0" err="1">
                <a:latin typeface="Lithos Pro Regular" pitchFamily="82" charset="0"/>
              </a:rPr>
              <a:t>kanga</a:t>
            </a:r>
            <a:r>
              <a:rPr lang="it-IT" sz="900" dirty="0">
                <a:latin typeface="Lithos Pro Regular" pitchFamily="82" charset="0"/>
              </a:rPr>
              <a:t> è ideale per mettere in risalto l’abbronzatura : occhiali da sole, cappello a falda larga e accessori Masai per completare il look fashion delle donne SISI </a:t>
            </a:r>
            <a:r>
              <a:rPr lang="it-IT" sz="900" dirty="0" err="1">
                <a:latin typeface="Lithos Pro Regular" pitchFamily="82" charset="0"/>
              </a:rPr>
              <a:t>mbili</a:t>
            </a:r>
            <a:r>
              <a:rPr lang="it-IT" sz="900" dirty="0">
                <a:latin typeface="Lithos Pro Regular" pitchFamily="82" charset="0"/>
              </a:rPr>
              <a:t>.</a:t>
            </a:r>
          </a:p>
          <a:p>
            <a:endParaRPr lang="it-IT" sz="900" dirty="0">
              <a:latin typeface="Lithos Pro Regular" pitchFamily="82" charset="0"/>
            </a:endParaRPr>
          </a:p>
          <a:p>
            <a:r>
              <a:rPr lang="it-IT" sz="900" dirty="0" smtClean="0">
                <a:latin typeface="Lithos Pro Regular" pitchFamily="82" charset="0"/>
              </a:rPr>
              <a:t>I </a:t>
            </a:r>
            <a:r>
              <a:rPr lang="it-IT" sz="900" dirty="0">
                <a:latin typeface="Lithos Pro Regular" pitchFamily="82" charset="0"/>
              </a:rPr>
              <a:t>Bikini della </a:t>
            </a:r>
            <a:r>
              <a:rPr lang="it-IT" sz="900" dirty="0" smtClean="0">
                <a:latin typeface="Lithos Pro Regular" pitchFamily="82" charset="0"/>
              </a:rPr>
              <a:t>linea </a:t>
            </a:r>
            <a:r>
              <a:rPr lang="it-IT" sz="900" dirty="0">
                <a:latin typeface="Lithos Pro Regular" pitchFamily="82" charset="0"/>
              </a:rPr>
              <a:t>SISI </a:t>
            </a:r>
            <a:r>
              <a:rPr lang="it-IT" sz="900" dirty="0" err="1">
                <a:latin typeface="Lithos Pro Regular" pitchFamily="82" charset="0"/>
              </a:rPr>
              <a:t>mbili</a:t>
            </a:r>
            <a:r>
              <a:rPr lang="it-IT" sz="900" dirty="0">
                <a:latin typeface="Lithos Pro Regular" pitchFamily="82" charset="0"/>
              </a:rPr>
              <a:t> sono in  tessuto Sensitive perché </a:t>
            </a:r>
            <a:r>
              <a:rPr lang="it-IT" sz="900" dirty="0" smtClean="0">
                <a:latin typeface="Lithos Pro Regular" pitchFamily="82" charset="0"/>
              </a:rPr>
              <a:t>leggeri </a:t>
            </a:r>
            <a:r>
              <a:rPr lang="it-IT" sz="900" dirty="0">
                <a:latin typeface="Lithos Pro Regular" pitchFamily="82" charset="0"/>
              </a:rPr>
              <a:t>ma tenaci, con un’innovativa mano tecnica e un look moderno e fashion. Il tessuto Sensitive è la soluzione tecnologicamente più avanzata per i costumi da bagno perfetti per tutte le applicazioni, garantendo massima resistenza al cloro, protezione ai raggi UV e rapida asciugatura. La linea Mare SISI </a:t>
            </a:r>
            <a:r>
              <a:rPr lang="it-IT" sz="900" dirty="0" err="1">
                <a:latin typeface="Lithos Pro Regular" pitchFamily="82" charset="0"/>
              </a:rPr>
              <a:t>mbili</a:t>
            </a:r>
            <a:r>
              <a:rPr lang="it-IT" sz="900" dirty="0">
                <a:latin typeface="Lithos Pro Regular" pitchFamily="82" charset="0"/>
              </a:rPr>
              <a:t> pur mantenendo fedelmente i disegni e i colori della cultura del popolo Masai utilizza il tessuto Sensitive per garantire una qualità elevata  del prodotto.</a:t>
            </a: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AB1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8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39"/>
            <a:ext cx="6716574" cy="419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221088"/>
            <a:ext cx="6696744" cy="314115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83670"/>
            <a:ext cx="1224136" cy="5254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43512" y="5036983"/>
            <a:ext cx="290435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900" dirty="0">
                <a:latin typeface="Lithos Pro Regular" pitchFamily="82" charset="0"/>
                <a:ea typeface="Adobe Fan Heiti Std B" pitchFamily="34" charset="-128"/>
              </a:rPr>
              <a:t>Dillo con un </a:t>
            </a:r>
            <a:r>
              <a:rPr lang="it-IT" sz="900" dirty="0" err="1" smtClean="0">
                <a:latin typeface="Lithos Pro Regular" pitchFamily="82" charset="0"/>
                <a:ea typeface="Adobe Fan Heiti Std B" pitchFamily="34" charset="-128"/>
              </a:rPr>
              <a:t>kanga</a:t>
            </a: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:</a:t>
            </a:r>
            <a:endParaRPr lang="it-IT" sz="900" dirty="0" smtClean="0">
              <a:latin typeface="Lithos Pro Regular" pitchFamily="82" charset="0"/>
              <a:ea typeface="Adobe Fan Heiti Std B" pitchFamily="34" charset="-128"/>
            </a:endParaRP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b="1" dirty="0" smtClean="0">
                <a:latin typeface="Lithos Pro Regular" pitchFamily="82" charset="0"/>
                <a:ea typeface="Adobe Fan Heiti Std B" pitchFamily="34" charset="-128"/>
              </a:rPr>
              <a:t>IDD NI FURAHA NA SOTE TUONE RAHA</a:t>
            </a:r>
          </a:p>
          <a:p>
            <a:endParaRPr lang="it-IT" sz="900" b="1" u="sng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Dai ad ogni giorno la </a:t>
            </a:r>
            <a:r>
              <a:rPr lang="it-IT" sz="900" dirty="0" err="1" smtClean="0">
                <a:latin typeface="Lithos Pro Regular" pitchFamily="82" charset="0"/>
                <a:ea typeface="Adobe Fan Heiti Std B" pitchFamily="34" charset="-128"/>
              </a:rPr>
              <a:t>possibilita’</a:t>
            </a: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 di essere il </a:t>
            </a:r>
            <a:r>
              <a:rPr lang="it-IT" sz="900" dirty="0" err="1" smtClean="0">
                <a:latin typeface="Lithos Pro Regular" pitchFamily="82" charset="0"/>
                <a:ea typeface="Adobe Fan Heiti Std B" pitchFamily="34" charset="-128"/>
              </a:rPr>
              <a:t>piu’</a:t>
            </a: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 bello della tua vita</a:t>
            </a:r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AB1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6909830" y="1043151"/>
            <a:ext cx="270273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 </a:t>
            </a:r>
            <a:r>
              <a:rPr lang="it-IT" sz="900" u="sng" dirty="0" smtClean="0">
                <a:latin typeface="Lithos Pro Regular" pitchFamily="82" charset="0"/>
              </a:rPr>
              <a:t>Caratteristiche:</a:t>
            </a:r>
          </a:p>
          <a:p>
            <a:endParaRPr lang="it-IT" sz="9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Bikini </a:t>
            </a:r>
            <a:r>
              <a:rPr lang="it-IT" sz="900" dirty="0" smtClean="0">
                <a:latin typeface="Lithos Pro Regular" pitchFamily="82" charset="0"/>
              </a:rPr>
              <a:t>FASCIA </a:t>
            </a:r>
            <a:r>
              <a:rPr lang="it-IT" sz="900" dirty="0">
                <a:latin typeface="Lithos Pro Regular" pitchFamily="82" charset="0"/>
              </a:rPr>
              <a:t>coppe estraibili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Slip regular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Chiusura da annodare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Vestibilità aderente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</a:rPr>
              <a:t>72% </a:t>
            </a:r>
            <a:r>
              <a:rPr lang="it-IT" sz="900" dirty="0">
                <a:latin typeface="Lithos Pro Regular" pitchFamily="82" charset="0"/>
              </a:rPr>
              <a:t>Sensitive </a:t>
            </a:r>
            <a:r>
              <a:rPr lang="it-IT" sz="900" dirty="0" smtClean="0">
                <a:latin typeface="Lithos Pro Regular" pitchFamily="82" charset="0"/>
              </a:rPr>
              <a:t>28% </a:t>
            </a:r>
            <a:r>
              <a:rPr lang="it-IT" sz="900" dirty="0">
                <a:latin typeface="Lithos Pro Regular" pitchFamily="82" charset="0"/>
              </a:rPr>
              <a:t>Lycra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Lithos Pro Regular" pitchFamily="82" charset="0"/>
              </a:rPr>
              <a:t>Colore</a:t>
            </a:r>
            <a:r>
              <a:rPr lang="it-IT" sz="900" dirty="0" smtClean="0">
                <a:latin typeface="Lithos Pro Regular" pitchFamily="82" charset="0"/>
              </a:rPr>
              <a:t>: FUCSIA</a:t>
            </a:r>
            <a:endParaRPr lang="it-IT" sz="900" dirty="0">
              <a:latin typeface="Lithos Pro Regular" pitchFamily="82" charset="0"/>
            </a:endParaRPr>
          </a:p>
          <a:p>
            <a:endParaRPr lang="it-IT" sz="900" dirty="0" smtClean="0">
              <a:latin typeface="Lithos Pro Regular" pitchFamily="82" charset="0"/>
              <a:ea typeface="Adobe Fan Heiti Std B" pitchFamily="34" charset="-128"/>
            </a:endParaRPr>
          </a:p>
          <a:p>
            <a:r>
              <a:rPr lang="it-IT" sz="900" u="sng" dirty="0" smtClean="0">
                <a:latin typeface="Lithos Pro Regular" pitchFamily="82" charset="0"/>
                <a:ea typeface="Adobe Fan Heiti Std B" pitchFamily="34" charset="-128"/>
              </a:rPr>
              <a:t>Disponibile nelle taglie:</a:t>
            </a:r>
          </a:p>
          <a:p>
            <a:endParaRPr lang="it-IT" sz="900" u="sng" dirty="0" smtClean="0">
              <a:latin typeface="Lithos Pro Regular" pitchFamily="82" charset="0"/>
              <a:ea typeface="Adobe Fan Heiti Std B" pitchFamily="34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Lithos Pro Regular" pitchFamily="82" charset="0"/>
                <a:ea typeface="Adobe Fan Heiti Std B" pitchFamily="34" charset="-128"/>
              </a:rPr>
              <a:t>L</a:t>
            </a: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5536" y="5301208"/>
            <a:ext cx="2736304" cy="2160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8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243408"/>
            <a:ext cx="4644516" cy="30963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54287"/>
            <a:ext cx="4176464" cy="174286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95536" y="5059050"/>
            <a:ext cx="8204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u="sng" dirty="0">
                <a:latin typeface="Lithos Pro Regular" pitchFamily="82" charset="0"/>
              </a:rPr>
              <a:t>BIKINI A FASCIA IN </a:t>
            </a:r>
            <a:r>
              <a:rPr lang="it-IT" sz="900" u="sng" dirty="0" smtClean="0">
                <a:latin typeface="Lithos Pro Regular" pitchFamily="82" charset="0"/>
              </a:rPr>
              <a:t>SENSITIVE MODELLO WEKUNDU</a:t>
            </a:r>
            <a:endParaRPr lang="it-IT" sz="900" u="sng" dirty="0">
              <a:latin typeface="Lithos Pro Regular" pitchFamily="82" charset="0"/>
            </a:endParaRPr>
          </a:p>
          <a:p>
            <a:endParaRPr lang="it-IT" sz="900" dirty="0">
              <a:latin typeface="Lithos Pro Regular" pitchFamily="82" charset="0"/>
            </a:endParaRPr>
          </a:p>
          <a:p>
            <a:r>
              <a:rPr lang="it-IT" sz="900" dirty="0">
                <a:latin typeface="Lithos Pro Regular" pitchFamily="82" charset="0"/>
              </a:rPr>
              <a:t>Un costume di tendenza questo bikini a fascia design Made in </a:t>
            </a:r>
            <a:r>
              <a:rPr lang="it-IT" sz="900" dirty="0" err="1">
                <a:latin typeface="Lithos Pro Regular" pitchFamily="82" charset="0"/>
              </a:rPr>
              <a:t>Italy</a:t>
            </a:r>
            <a:r>
              <a:rPr lang="it-IT" sz="900" dirty="0">
                <a:latin typeface="Lithos Pro Regular" pitchFamily="82" charset="0"/>
              </a:rPr>
              <a:t> con annodatura sui fianchi. La vivace stampa </a:t>
            </a:r>
            <a:r>
              <a:rPr lang="it-IT" sz="900" dirty="0" err="1">
                <a:latin typeface="Lithos Pro Regular" pitchFamily="82" charset="0"/>
              </a:rPr>
              <a:t>kanga</a:t>
            </a:r>
            <a:r>
              <a:rPr lang="it-IT" sz="900" dirty="0">
                <a:latin typeface="Lithos Pro Regular" pitchFamily="82" charset="0"/>
              </a:rPr>
              <a:t> è ideale per mettere in risalto l’abbronzatura : occhiali da sole, cappello a falda larga e accessori Masai per completare il look fashion delle donne SISI </a:t>
            </a:r>
            <a:r>
              <a:rPr lang="it-IT" sz="900" dirty="0" err="1">
                <a:latin typeface="Lithos Pro Regular" pitchFamily="82" charset="0"/>
              </a:rPr>
              <a:t>mbili</a:t>
            </a:r>
            <a:r>
              <a:rPr lang="it-IT" sz="900" dirty="0">
                <a:latin typeface="Lithos Pro Regular" pitchFamily="82" charset="0"/>
              </a:rPr>
              <a:t>.</a:t>
            </a:r>
          </a:p>
          <a:p>
            <a:endParaRPr lang="it-IT" sz="900" dirty="0">
              <a:latin typeface="Lithos Pro Regular" pitchFamily="82" charset="0"/>
            </a:endParaRPr>
          </a:p>
          <a:p>
            <a:r>
              <a:rPr lang="it-IT" sz="900" dirty="0" smtClean="0">
                <a:latin typeface="Lithos Pro Regular" pitchFamily="82" charset="0"/>
              </a:rPr>
              <a:t>I </a:t>
            </a:r>
            <a:r>
              <a:rPr lang="it-IT" sz="900" dirty="0">
                <a:latin typeface="Lithos Pro Regular" pitchFamily="82" charset="0"/>
              </a:rPr>
              <a:t>Bikini della </a:t>
            </a:r>
            <a:r>
              <a:rPr lang="it-IT" sz="900" dirty="0" smtClean="0">
                <a:latin typeface="Lithos Pro Regular" pitchFamily="82" charset="0"/>
              </a:rPr>
              <a:t>linea </a:t>
            </a:r>
            <a:r>
              <a:rPr lang="it-IT" sz="900" dirty="0">
                <a:latin typeface="Lithos Pro Regular" pitchFamily="82" charset="0"/>
              </a:rPr>
              <a:t>SISI </a:t>
            </a:r>
            <a:r>
              <a:rPr lang="it-IT" sz="900" dirty="0" err="1">
                <a:latin typeface="Lithos Pro Regular" pitchFamily="82" charset="0"/>
              </a:rPr>
              <a:t>mbili</a:t>
            </a:r>
            <a:r>
              <a:rPr lang="it-IT" sz="900" dirty="0">
                <a:latin typeface="Lithos Pro Regular" pitchFamily="82" charset="0"/>
              </a:rPr>
              <a:t> sono in  tessuto Sensitive perché </a:t>
            </a:r>
            <a:r>
              <a:rPr lang="it-IT" sz="900" dirty="0" smtClean="0">
                <a:latin typeface="Lithos Pro Regular" pitchFamily="82" charset="0"/>
              </a:rPr>
              <a:t>leggeri </a:t>
            </a:r>
            <a:r>
              <a:rPr lang="it-IT" sz="900" dirty="0">
                <a:latin typeface="Lithos Pro Regular" pitchFamily="82" charset="0"/>
              </a:rPr>
              <a:t>ma tenaci, con un’innovativa mano tecnica e un look moderno e fashion. Il tessuto Sensitive è la soluzione tecnologicamente più avanzata per i costumi da bagno perfetti per tutte le applicazioni, garantendo massima resistenza al cloro, protezione ai raggi UV e rapida asciugatura. La linea Mare SISI </a:t>
            </a:r>
            <a:r>
              <a:rPr lang="it-IT" sz="900" dirty="0" err="1">
                <a:latin typeface="Lithos Pro Regular" pitchFamily="82" charset="0"/>
              </a:rPr>
              <a:t>mbili</a:t>
            </a:r>
            <a:r>
              <a:rPr lang="it-IT" sz="900" dirty="0">
                <a:latin typeface="Lithos Pro Regular" pitchFamily="82" charset="0"/>
              </a:rPr>
              <a:t> pur mantenendo fedelmente i disegni e i colori della cultura del popolo Masai utilizza il tessuto Sensitive per garantire una qualità elevata  del prodotto.</a:t>
            </a:r>
          </a:p>
          <a:p>
            <a:endParaRPr lang="it-IT" sz="900" dirty="0">
              <a:latin typeface="Lithos Pro Regular" pitchFamily="82" charset="0"/>
              <a:ea typeface="Adobe Fan Heiti Std B" pitchFamily="34" charset="-128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72008"/>
            <a:ext cx="5816421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1224136" cy="5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10865</TotalTime>
  <Words>710</Words>
  <Application>Microsoft Office PowerPoint</Application>
  <PresentationFormat>Presentazione su schermo (4:3)</PresentationFormat>
  <Paragraphs>119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retro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Loris Lucini</dc:creator>
  <cp:lastModifiedBy>Loris Lucini</cp:lastModifiedBy>
  <cp:revision>103</cp:revision>
  <dcterms:created xsi:type="dcterms:W3CDTF">2016-03-08T18:53:56Z</dcterms:created>
  <dcterms:modified xsi:type="dcterms:W3CDTF">2016-03-24T22:24:44Z</dcterms:modified>
</cp:coreProperties>
</file>